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603" r:id="rId56"/>
    <p:sldId id="279" r:id="rId57"/>
    <p:sldId id="280" r:id="rId58"/>
    <p:sldId id="281" r:id="rId59"/>
    <p:sldId id="282" r:id="rId60"/>
    <p:sldId id="386" r:id="rId61"/>
    <p:sldId id="387" r:id="rId62"/>
    <p:sldId id="388" r:id="rId63"/>
    <p:sldId id="389" r:id="rId64"/>
    <p:sldId id="390" r:id="rId65"/>
    <p:sldId id="391" r:id="rId66"/>
    <p:sldId id="392" r:id="rId67"/>
    <p:sldId id="393" r:id="rId68"/>
    <p:sldId id="601" r:id="rId69"/>
    <p:sldId id="605" r:id="rId70"/>
    <p:sldId id="606" r:id="rId71"/>
    <p:sldId id="604" r:id="rId72"/>
    <p:sldId id="612" r:id="rId73"/>
    <p:sldId id="613" r:id="rId74"/>
    <p:sldId id="602" r:id="rId75"/>
    <p:sldId id="616" r:id="rId76"/>
    <p:sldId id="614" r:id="rId77"/>
    <p:sldId id="615" r:id="rId78"/>
    <p:sldId id="402" r:id="rId79"/>
    <p:sldId id="410" r:id="rId80"/>
    <p:sldId id="411" r:id="rId81"/>
    <p:sldId id="406" r:id="rId82"/>
    <p:sldId id="403" r:id="rId83"/>
    <p:sldId id="414" r:id="rId84"/>
    <p:sldId id="415" r:id="rId85"/>
    <p:sldId id="416" r:id="rId86"/>
    <p:sldId id="512" r:id="rId87"/>
    <p:sldId id="513" r:id="rId88"/>
    <p:sldId id="409" r:id="rId89"/>
    <p:sldId id="405" r:id="rId90"/>
    <p:sldId id="407" r:id="rId91"/>
    <p:sldId id="404" r:id="rId92"/>
    <p:sldId id="514" r:id="rId93"/>
    <p:sldId id="515" r:id="rId94"/>
    <p:sldId id="570" r:id="rId95"/>
    <p:sldId id="571" r:id="rId96"/>
    <p:sldId id="607" r:id="rId97"/>
    <p:sldId id="608" r:id="rId98"/>
    <p:sldId id="435" r:id="rId99"/>
    <p:sldId id="516" r:id="rId100"/>
    <p:sldId id="685" r:id="rId101"/>
    <p:sldId id="437" r:id="rId102"/>
    <p:sldId id="527" r:id="rId103"/>
    <p:sldId id="528" r:id="rId104"/>
    <p:sldId id="529" r:id="rId105"/>
    <p:sldId id="530" r:id="rId106"/>
    <p:sldId id="518" r:id="rId107"/>
    <p:sldId id="519" r:id="rId108"/>
    <p:sldId id="520" r:id="rId109"/>
    <p:sldId id="521" r:id="rId110"/>
    <p:sldId id="439" r:id="rId111"/>
    <p:sldId id="522" r:id="rId112"/>
    <p:sldId id="523" r:id="rId113"/>
    <p:sldId id="525" r:id="rId114"/>
    <p:sldId id="440" r:id="rId115"/>
    <p:sldId id="442" r:id="rId116"/>
    <p:sldId id="443" r:id="rId117"/>
    <p:sldId id="541" r:id="rId118"/>
    <p:sldId id="544" r:id="rId119"/>
    <p:sldId id="543" r:id="rId120"/>
    <p:sldId id="546" r:id="rId121"/>
    <p:sldId id="547" r:id="rId122"/>
    <p:sldId id="542" r:id="rId123"/>
    <p:sldId id="438" r:id="rId124"/>
    <p:sldId id="531" r:id="rId125"/>
    <p:sldId id="532" r:id="rId126"/>
    <p:sldId id="533" r:id="rId127"/>
    <p:sldId id="534" r:id="rId128"/>
    <p:sldId id="535" r:id="rId129"/>
    <p:sldId id="536" r:id="rId130"/>
    <p:sldId id="537" r:id="rId131"/>
    <p:sldId id="436" r:id="rId132"/>
    <p:sldId id="551" r:id="rId133"/>
    <p:sldId id="549" r:id="rId134"/>
    <p:sldId id="538" r:id="rId135"/>
    <p:sldId id="539" r:id="rId136"/>
    <p:sldId id="686" r:id="rId137"/>
    <p:sldId id="540" r:id="rId138"/>
    <p:sldId id="575" r:id="rId139"/>
    <p:sldId id="574" r:id="rId140"/>
    <p:sldId id="576" r:id="rId141"/>
    <p:sldId id="577" r:id="rId142"/>
    <p:sldId id="578" r:id="rId143"/>
    <p:sldId id="579" r:id="rId144"/>
    <p:sldId id="550" r:id="rId145"/>
    <p:sldId id="684" r:id="rId146"/>
    <p:sldId id="548" r:id="rId147"/>
    <p:sldId id="526" r:id="rId148"/>
    <p:sldId id="609" r:id="rId149"/>
    <p:sldId id="610" r:id="rId150"/>
    <p:sldId id="611" r:id="rId151"/>
    <p:sldId id="617" r:id="rId152"/>
    <p:sldId id="618" r:id="rId153"/>
    <p:sldId id="460" r:id="rId154"/>
    <p:sldId id="552" r:id="rId155"/>
    <p:sldId id="462" r:id="rId156"/>
    <p:sldId id="463" r:id="rId157"/>
    <p:sldId id="467" r:id="rId158"/>
    <p:sldId id="469" r:id="rId159"/>
    <p:sldId id="476" r:id="rId160"/>
    <p:sldId id="475" r:id="rId161"/>
    <p:sldId id="478" r:id="rId162"/>
    <p:sldId id="477" r:id="rId163"/>
    <p:sldId id="479" r:id="rId164"/>
    <p:sldId id="480" r:id="rId165"/>
    <p:sldId id="466" r:id="rId166"/>
    <p:sldId id="464" r:id="rId167"/>
    <p:sldId id="471" r:id="rId168"/>
    <p:sldId id="470" r:id="rId169"/>
    <p:sldId id="473" r:id="rId170"/>
    <p:sldId id="474" r:id="rId171"/>
    <p:sldId id="483" r:id="rId172"/>
    <p:sldId id="481" r:id="rId173"/>
    <p:sldId id="472" r:id="rId174"/>
    <p:sldId id="484" r:id="rId175"/>
    <p:sldId id="486" r:id="rId176"/>
    <p:sldId id="493" r:id="rId177"/>
    <p:sldId id="487" r:id="rId178"/>
    <p:sldId id="490" r:id="rId179"/>
    <p:sldId id="489" r:id="rId180"/>
    <p:sldId id="500" r:id="rId181"/>
    <p:sldId id="491" r:id="rId182"/>
    <p:sldId id="488" r:id="rId183"/>
    <p:sldId id="482" r:id="rId184"/>
    <p:sldId id="497" r:id="rId185"/>
    <p:sldId id="498" r:id="rId186"/>
    <p:sldId id="501" r:id="rId187"/>
    <p:sldId id="496" r:id="rId188"/>
    <p:sldId id="505" r:id="rId189"/>
    <p:sldId id="503" r:id="rId190"/>
    <p:sldId id="502" r:id="rId191"/>
    <p:sldId id="509" r:id="rId192"/>
    <p:sldId id="510" r:id="rId193"/>
    <p:sldId id="506" r:id="rId194"/>
    <p:sldId id="511" r:id="rId195"/>
    <p:sldId id="485" r:id="rId196"/>
    <p:sldId id="620" r:id="rId197"/>
    <p:sldId id="621" r:id="rId198"/>
    <p:sldId id="623" r:id="rId199"/>
    <p:sldId id="625" r:id="rId200"/>
    <p:sldId id="622" r:id="rId201"/>
    <p:sldId id="627" r:id="rId202"/>
    <p:sldId id="626" r:id="rId203"/>
    <p:sldId id="669" r:id="rId204"/>
    <p:sldId id="670" r:id="rId205"/>
    <p:sldId id="671" r:id="rId206"/>
    <p:sldId id="675" r:id="rId207"/>
    <p:sldId id="664" r:id="rId208"/>
    <p:sldId id="665" r:id="rId209"/>
    <p:sldId id="666" r:id="rId210"/>
    <p:sldId id="667" r:id="rId211"/>
    <p:sldId id="668" r:id="rId212"/>
    <p:sldId id="660" r:id="rId213"/>
    <p:sldId id="659" r:id="rId214"/>
    <p:sldId id="658" r:id="rId215"/>
    <p:sldId id="661" r:id="rId216"/>
    <p:sldId id="663" r:id="rId217"/>
    <p:sldId id="648" r:id="rId218"/>
    <p:sldId id="647" r:id="rId219"/>
    <p:sldId id="649" r:id="rId220"/>
    <p:sldId id="650" r:id="rId221"/>
    <p:sldId id="651" r:id="rId222"/>
    <p:sldId id="652" r:id="rId223"/>
    <p:sldId id="653" r:id="rId224"/>
    <p:sldId id="654" r:id="rId225"/>
    <p:sldId id="656" r:id="rId226"/>
    <p:sldId id="655" r:id="rId227"/>
    <p:sldId id="657" r:id="rId228"/>
    <p:sldId id="284" r:id="rId229"/>
    <p:sldId id="285" r:id="rId230"/>
    <p:sldId id="286" r:id="rId231"/>
    <p:sldId id="355" r:id="rId232"/>
    <p:sldId id="291" r:id="rId233"/>
    <p:sldId id="288" r:id="rId234"/>
    <p:sldId id="292" r:id="rId235"/>
    <p:sldId id="293" r:id="rId236"/>
    <p:sldId id="294" r:id="rId237"/>
    <p:sldId id="297" r:id="rId238"/>
    <p:sldId id="298" r:id="rId239"/>
    <p:sldId id="299" r:id="rId240"/>
    <p:sldId id="300" r:id="rId241"/>
    <p:sldId id="301" r:id="rId242"/>
    <p:sldId id="302" r:id="rId243"/>
    <p:sldId id="303" r:id="rId244"/>
    <p:sldId id="304" r:id="rId245"/>
    <p:sldId id="553" r:id="rId246"/>
    <p:sldId id="554" r:id="rId247"/>
    <p:sldId id="305" r:id="rId248"/>
    <p:sldId id="306" r:id="rId249"/>
    <p:sldId id="555" r:id="rId250"/>
    <p:sldId id="557" r:id="rId251"/>
    <p:sldId id="556" r:id="rId252"/>
    <p:sldId id="307" r:id="rId253"/>
    <p:sldId id="308" r:id="rId254"/>
    <p:sldId id="309" r:id="rId255"/>
    <p:sldId id="310" r:id="rId256"/>
    <p:sldId id="315" r:id="rId257"/>
    <p:sldId id="316" r:id="rId258"/>
    <p:sldId id="317" r:id="rId259"/>
    <p:sldId id="311" r:id="rId260"/>
    <p:sldId id="312" r:id="rId261"/>
    <p:sldId id="313" r:id="rId262"/>
    <p:sldId id="314" r:id="rId263"/>
    <p:sldId id="318" r:id="rId264"/>
    <p:sldId id="319" r:id="rId265"/>
    <p:sldId id="320" r:id="rId266"/>
    <p:sldId id="321" r:id="rId267"/>
    <p:sldId id="322" r:id="rId268"/>
    <p:sldId id="323" r:id="rId269"/>
    <p:sldId id="324" r:id="rId270"/>
    <p:sldId id="326" r:id="rId271"/>
    <p:sldId id="327" r:id="rId272"/>
    <p:sldId id="328" r:id="rId273"/>
    <p:sldId id="329" r:id="rId274"/>
    <p:sldId id="330" r:id="rId275"/>
    <p:sldId id="331" r:id="rId276"/>
    <p:sldId id="332" r:id="rId277"/>
    <p:sldId id="333" r:id="rId278"/>
    <p:sldId id="334" r:id="rId279"/>
    <p:sldId id="335" r:id="rId280"/>
    <p:sldId id="336" r:id="rId281"/>
    <p:sldId id="337" r:id="rId282"/>
    <p:sldId id="338" r:id="rId283"/>
    <p:sldId id="339" r:id="rId284"/>
    <p:sldId id="340" r:id="rId285"/>
    <p:sldId id="341" r:id="rId286"/>
    <p:sldId id="342" r:id="rId287"/>
    <p:sldId id="343" r:id="rId288"/>
    <p:sldId id="344" r:id="rId289"/>
    <p:sldId id="345" r:id="rId290"/>
    <p:sldId id="346" r:id="rId291"/>
    <p:sldId id="347" r:id="rId292"/>
    <p:sldId id="348" r:id="rId293"/>
    <p:sldId id="349" r:id="rId294"/>
    <p:sldId id="350" r:id="rId295"/>
    <p:sldId id="351" r:id="rId296"/>
    <p:sldId id="352" r:id="rId297"/>
    <p:sldId id="353" r:id="rId298"/>
    <p:sldId id="354" r:id="rId299"/>
    <p:sldId id="356" r:id="rId300"/>
    <p:sldId id="357" r:id="rId301"/>
    <p:sldId id="358" r:id="rId302"/>
    <p:sldId id="359" r:id="rId303"/>
    <p:sldId id="360" r:id="rId304"/>
    <p:sldId id="580" r:id="rId305"/>
    <p:sldId id="619" r:id="rId306"/>
    <p:sldId id="581" r:id="rId307"/>
    <p:sldId id="582" r:id="rId308"/>
    <p:sldId id="631" r:id="rId309"/>
    <p:sldId id="628" r:id="rId310"/>
    <p:sldId id="629" r:id="rId311"/>
    <p:sldId id="630" r:id="rId312"/>
    <p:sldId id="632" r:id="rId313"/>
    <p:sldId id="633" r:id="rId314"/>
    <p:sldId id="634" r:id="rId315"/>
    <p:sldId id="361" r:id="rId316"/>
    <p:sldId id="362" r:id="rId317"/>
    <p:sldId id="363" r:id="rId318"/>
    <p:sldId id="364" r:id="rId319"/>
    <p:sldId id="635" r:id="rId320"/>
    <p:sldId id="638" r:id="rId321"/>
    <p:sldId id="641" r:id="rId322"/>
    <p:sldId id="639" r:id="rId323"/>
    <p:sldId id="640" r:id="rId324"/>
    <p:sldId id="644" r:id="rId325"/>
    <p:sldId id="646" r:id="rId326"/>
    <p:sldId id="673" r:id="rId327"/>
    <p:sldId id="677" r:id="rId328"/>
    <p:sldId id="678" r:id="rId329"/>
    <p:sldId id="645" r:id="rId330"/>
    <p:sldId id="642" r:id="rId331"/>
    <p:sldId id="643" r:id="rId332"/>
    <p:sldId id="683" r:id="rId333"/>
    <p:sldId id="679" r:id="rId334"/>
    <p:sldId id="680" r:id="rId335"/>
    <p:sldId id="681" r:id="rId336"/>
    <p:sldId id="682" r:id="rId337"/>
    <p:sldId id="432" r:id="rId338"/>
    <p:sldId id="433" r:id="rId339"/>
    <p:sldId id="434" r:id="rId340"/>
    <p:sldId id="423" r:id="rId341"/>
    <p:sldId id="563" r:id="rId342"/>
    <p:sldId id="592" r:id="rId343"/>
    <p:sldId id="564" r:id="rId344"/>
    <p:sldId id="565" r:id="rId345"/>
    <p:sldId id="586" r:id="rId346"/>
    <p:sldId id="587" r:id="rId347"/>
    <p:sldId id="588" r:id="rId348"/>
    <p:sldId id="589" r:id="rId349"/>
    <p:sldId id="590" r:id="rId350"/>
    <p:sldId id="591" r:id="rId351"/>
    <p:sldId id="593" r:id="rId352"/>
    <p:sldId id="594" r:id="rId353"/>
    <p:sldId id="595" r:id="rId354"/>
    <p:sldId id="596" r:id="rId355"/>
    <p:sldId id="597" r:id="rId356"/>
    <p:sldId id="598" r:id="rId357"/>
    <p:sldId id="599" r:id="rId358"/>
    <p:sldId id="600" r:id="rId359"/>
    <p:sldId id="583" r:id="rId360"/>
    <p:sldId id="584" r:id="rId361"/>
    <p:sldId id="585" r:id="rId362"/>
    <p:sldId id="566" r:id="rId363"/>
    <p:sldId id="268" r:id="rId364"/>
    <p:sldId id="365" r:id="rId365"/>
    <p:sldId id="366" r:id="rId366"/>
    <p:sldId id="507" r:id="rId367"/>
    <p:sldId id="296" r:id="rId368"/>
    <p:sldId id="290" r:id="rId36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686"/>
            <p14:sldId id="540"/>
            <p14:sldId id="575"/>
            <p14:sldId id="574"/>
            <p14:sldId id="576"/>
            <p14:sldId id="577"/>
            <p14:sldId id="578"/>
            <p14:sldId id="579"/>
            <p14:sldId id="550"/>
            <p14:sldId id="684"/>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commentAuthors" Target="commentAuthors.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viewProps" Target="view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2021-05-06</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2021-05-06</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63.xml"/></Relationships>
</file>

<file path=ppt/slides/_rels/slide10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98.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15.jpeg"/></Relationships>
</file>

<file path=ppt/slides/_rels/slide102.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0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278.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0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8.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slide" Target="slide9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63.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1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6.jpeg"/><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363.xml"/><Relationship Id="rId4" Type="http://schemas.openxmlformats.org/officeDocument/2006/relationships/image" Target="../media/image126.png"/></Relationships>
</file>

<file path=ppt/slides/_rels/slide11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118.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1.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63.xml"/></Relationships>
</file>

<file path=ppt/slides/_rels/slide124.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05.png"/><Relationship Id="rId7" Type="http://schemas.openxmlformats.org/officeDocument/2006/relationships/hyperlink" Target="../Content/ItCS/calendar.php-70.html"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27.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2.jpeg"/><Relationship Id="rId7" Type="http://schemas.openxmlformats.org/officeDocument/2006/relationships/slide" Target="slide98.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34.jpeg"/><Relationship Id="rId4" Type="http://schemas.openxmlformats.org/officeDocument/2006/relationships/image" Target="../media/image133.jpeg"/></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slide" Target="slide98.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38.png"/><Relationship Id="rId4" Type="http://schemas.openxmlformats.org/officeDocument/2006/relationships/image" Target="../media/image137.png"/></Relationships>
</file>

<file path=ppt/slides/_rels/slide1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63.xml"/></Relationships>
</file>

<file path=ppt/slides/_rels/slide13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3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 Id="rId5" Type="http://schemas.openxmlformats.org/officeDocument/2006/relationships/image" Target="../media/image141.jpeg"/><Relationship Id="rId4" Type="http://schemas.openxmlformats.org/officeDocument/2006/relationships/image" Target="../media/image140.png"/></Relationships>
</file>

<file path=ppt/slides/_rels/slide13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3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3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41.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43.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63.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47.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149.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8.jpeg"/><Relationship Id="rId5" Type="http://schemas.openxmlformats.org/officeDocument/2006/relationships/image" Target="../media/image26.jpeg"/><Relationship Id="rId4" Type="http://schemas.openxmlformats.org/officeDocument/2006/relationships/image" Target="../media/image147.jpeg"/></Relationships>
</file>

<file path=ppt/slides/_rels/slide155.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52.png"/><Relationship Id="rId4" Type="http://schemas.openxmlformats.org/officeDocument/2006/relationships/image" Target="../media/image151.png"/></Relationships>
</file>

<file path=ppt/slides/_rels/slide15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55.png"/><Relationship Id="rId4" Type="http://schemas.openxmlformats.org/officeDocument/2006/relationships/image" Target="../media/image154.png"/></Relationships>
</file>

<file path=ppt/slides/_rels/slide15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57.png"/></Relationships>
</file>

<file path=ppt/slides/_rels/slide1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63.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60.png"/></Relationships>
</file>

<file path=ppt/slides/_rels/slide1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66.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64.png"/><Relationship Id="rId4" Type="http://schemas.openxmlformats.org/officeDocument/2006/relationships/image" Target="../media/image163.png"/></Relationships>
</file>

<file path=ppt/slides/_rels/slide1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67.png"/><Relationship Id="rId4" Type="http://schemas.openxmlformats.org/officeDocument/2006/relationships/image" Target="../media/image166.png"/></Relationships>
</file>

<file path=ppt/slides/_rels/slide1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7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71.jpeg"/><Relationship Id="rId4" Type="http://schemas.openxmlformats.org/officeDocument/2006/relationships/image" Target="../media/image170.png"/></Relationships>
</file>

<file path=ppt/slides/_rels/slide17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74.png"/><Relationship Id="rId4" Type="http://schemas.openxmlformats.org/officeDocument/2006/relationships/image" Target="../media/image173.png"/></Relationships>
</file>

<file path=ppt/slides/_rels/slide17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76.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18" Type="http://schemas.openxmlformats.org/officeDocument/2006/relationships/image" Target="../media/image190.png"/><Relationship Id="rId3" Type="http://schemas.openxmlformats.org/officeDocument/2006/relationships/slide" Target="slide45.xml"/><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2" Type="http://schemas.openxmlformats.org/officeDocument/2006/relationships/image" Target="../media/image176.jpeg"/><Relationship Id="rId16"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5" Type="http://schemas.openxmlformats.org/officeDocument/2006/relationships/image" Target="../media/image187.png"/><Relationship Id="rId10" Type="http://schemas.openxmlformats.org/officeDocument/2006/relationships/image" Target="../media/image182.png"/><Relationship Id="rId4" Type="http://schemas.openxmlformats.org/officeDocument/2006/relationships/slide" Target="slide363.xml"/><Relationship Id="rId9" Type="http://schemas.openxmlformats.org/officeDocument/2006/relationships/image" Target="../media/image181.png"/><Relationship Id="rId14" Type="http://schemas.openxmlformats.org/officeDocument/2006/relationships/image" Target="../media/image186.png"/></Relationships>
</file>

<file path=ppt/slides/_rels/slide17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78.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176.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4.jpeg"/><Relationship Id="rId5" Type="http://schemas.openxmlformats.org/officeDocument/2006/relationships/image" Target="../media/image193.png"/><Relationship Id="rId4" Type="http://schemas.openxmlformats.org/officeDocument/2006/relationships/image" Target="../media/image192.png"/></Relationships>
</file>

<file path=ppt/slides/_rels/slide179.xml.rels><?xml version="1.0" encoding="UTF-8" standalone="yes"?>
<Relationships xmlns="http://schemas.openxmlformats.org/package/2006/relationships"><Relationship Id="rId8" Type="http://schemas.openxmlformats.org/officeDocument/2006/relationships/image" Target="../media/image199.jpeg"/><Relationship Id="rId3" Type="http://schemas.openxmlformats.org/officeDocument/2006/relationships/slide" Target="slide363.xml"/><Relationship Id="rId7" Type="http://schemas.openxmlformats.org/officeDocument/2006/relationships/image" Target="../media/image19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8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8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8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91.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9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9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2.jpeg"/><Relationship Id="rId4" Type="http://schemas.openxmlformats.org/officeDocument/2006/relationships/image" Target="../media/image211.png"/></Relationships>
</file>

<file path=ppt/slides/_rels/slide19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14.jpeg"/><Relationship Id="rId5" Type="http://schemas.openxmlformats.org/officeDocument/2006/relationships/slide" Target="slide78.xml"/><Relationship Id="rId4" Type="http://schemas.openxmlformats.org/officeDocument/2006/relationships/image" Target="../media/image213.png"/></Relationships>
</file>

<file path=ppt/slides/_rels/slide19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9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9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slide" Target="slide12.xml"/><Relationship Id="rId7" Type="http://schemas.openxmlformats.org/officeDocument/2006/relationships/slide" Target="slide22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hyperlink" Target="../Content/ItCS/calendar.php-108.html" TargetMode="External"/></Relationships>
</file>

<file path=ppt/slides/_rels/slide20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20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20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204.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slide" Target="slide363.xml"/><Relationship Id="rId7" Type="http://schemas.openxmlformats.org/officeDocument/2006/relationships/image" Target="../media/image224.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23.png"/><Relationship Id="rId4" Type="http://schemas.openxmlformats.org/officeDocument/2006/relationships/hyperlink" Target="../Content/ItCS/BGPlay-master/run_bgplay.html" TargetMode="External"/><Relationship Id="rId9" Type="http://schemas.openxmlformats.org/officeDocument/2006/relationships/image" Target="../media/image226.png"/></Relationships>
</file>

<file path=ppt/slides/_rels/slide20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0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20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20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20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193.xml"/><Relationship Id="rId13" Type="http://schemas.openxmlformats.org/officeDocument/2006/relationships/slide" Target="slide301.xml"/><Relationship Id="rId3" Type="http://schemas.openxmlformats.org/officeDocument/2006/relationships/slide" Target="slide155.xml"/><Relationship Id="rId7" Type="http://schemas.openxmlformats.org/officeDocument/2006/relationships/slide" Target="slide186.xml"/><Relationship Id="rId12" Type="http://schemas.openxmlformats.org/officeDocument/2006/relationships/slide" Target="slide243.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5.xml"/><Relationship Id="rId11" Type="http://schemas.openxmlformats.org/officeDocument/2006/relationships/slide" Target="slide232.xml"/><Relationship Id="rId5" Type="http://schemas.openxmlformats.org/officeDocument/2006/relationships/slide" Target="slide171.xml"/><Relationship Id="rId10" Type="http://schemas.openxmlformats.org/officeDocument/2006/relationships/slide" Target="slide83.xml"/><Relationship Id="rId4" Type="http://schemas.openxmlformats.org/officeDocument/2006/relationships/slide" Target="slide165.xml"/><Relationship Id="rId9" Type="http://schemas.openxmlformats.org/officeDocument/2006/relationships/slide" Target="slide79.xml"/><Relationship Id="rId14" Type="http://schemas.openxmlformats.org/officeDocument/2006/relationships/slide" Target="slide363.xml"/></Relationships>
</file>

<file path=ppt/slides/_rels/slide21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image" Target="../media/image235.png"/></Relationships>
</file>

<file path=ppt/slides/_rels/slide21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1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21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40.png"/><Relationship Id="rId4" Type="http://schemas.openxmlformats.org/officeDocument/2006/relationships/slide" Target="slide363.xml"/></Relationships>
</file>

<file path=ppt/slides/_rels/slide21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41.jpeg"/></Relationships>
</file>

<file path=ppt/slides/_rels/slide21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16.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slide" Target="slide363.xml"/><Relationship Id="rId7" Type="http://schemas.openxmlformats.org/officeDocument/2006/relationships/image" Target="../media/image24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21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9.jpeg"/><Relationship Id="rId5" Type="http://schemas.openxmlformats.org/officeDocument/2006/relationships/image" Target="../media/image248.jpeg"/><Relationship Id="rId4" Type="http://schemas.openxmlformats.org/officeDocument/2006/relationships/image" Target="../media/image247.jpeg"/></Relationships>
</file>

<file path=ppt/slides/_rels/slide21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9.jpeg"/><Relationship Id="rId5" Type="http://schemas.openxmlformats.org/officeDocument/2006/relationships/image" Target="../media/image248.jpeg"/><Relationship Id="rId4" Type="http://schemas.openxmlformats.org/officeDocument/2006/relationships/image" Target="../media/image247.jpeg"/></Relationships>
</file>

<file path=ppt/slides/_rels/slide219.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1.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4.jpeg"/></Relationships>
</file>

<file path=ppt/slides/_rels/slide22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6.jpeg"/></Relationships>
</file>

<file path=ppt/slides/_rels/slide225.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6.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slide" Target="slide341.xml"/><Relationship Id="rId2" Type="http://schemas.openxmlformats.org/officeDocument/2006/relationships/slide" Target="slide229.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slide" Target="slide2.xml"/></Relationships>
</file>

<file path=ppt/slides/_rels/slide229.xml.rels><?xml version="1.0" encoding="UTF-8" standalone="yes"?>
<Relationships xmlns="http://schemas.openxmlformats.org/package/2006/relationships"><Relationship Id="rId3" Type="http://schemas.openxmlformats.org/officeDocument/2006/relationships/slide" Target="slide230.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315.xml"/><Relationship Id="rId4" Type="http://schemas.openxmlformats.org/officeDocument/2006/relationships/slide" Target="slide299.xml"/></Relationships>
</file>

<file path=ppt/slides/_rels/slide2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8" Type="http://schemas.openxmlformats.org/officeDocument/2006/relationships/slide" Target="slide243.xml"/><Relationship Id="rId13" Type="http://schemas.openxmlformats.org/officeDocument/2006/relationships/slide" Target="slide272.xml"/><Relationship Id="rId18" Type="http://schemas.openxmlformats.org/officeDocument/2006/relationships/slide" Target="slide363.xml"/><Relationship Id="rId3" Type="http://schemas.openxmlformats.org/officeDocument/2006/relationships/slide" Target="slide232.xml"/><Relationship Id="rId7" Type="http://schemas.openxmlformats.org/officeDocument/2006/relationships/slide" Target="slide241.xml"/><Relationship Id="rId12" Type="http://schemas.openxmlformats.org/officeDocument/2006/relationships/slide" Target="slide266.xml"/><Relationship Id="rId17" Type="http://schemas.openxmlformats.org/officeDocument/2006/relationships/slide" Target="slide229.xml"/><Relationship Id="rId2" Type="http://schemas.openxmlformats.org/officeDocument/2006/relationships/slide" Target="slide231.xml"/><Relationship Id="rId16"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slide" Target="slide239.xml"/><Relationship Id="rId11" Type="http://schemas.openxmlformats.org/officeDocument/2006/relationships/slide" Target="slide259.xml"/><Relationship Id="rId5" Type="http://schemas.openxmlformats.org/officeDocument/2006/relationships/slide" Target="slide236.xml"/><Relationship Id="rId15" Type="http://schemas.openxmlformats.org/officeDocument/2006/relationships/slide" Target="slide289.xml"/><Relationship Id="rId10" Type="http://schemas.openxmlformats.org/officeDocument/2006/relationships/slide" Target="slide252.xml"/><Relationship Id="rId4" Type="http://schemas.openxmlformats.org/officeDocument/2006/relationships/slide" Target="slide234.xml"/><Relationship Id="rId9" Type="http://schemas.openxmlformats.org/officeDocument/2006/relationships/slide" Target="slide247.xml"/><Relationship Id="rId14" Type="http://schemas.openxmlformats.org/officeDocument/2006/relationships/slide" Target="slide282.xml"/></Relationships>
</file>

<file path=ppt/slides/_rels/slide23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3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260.png"/><Relationship Id="rId4" Type="http://schemas.openxmlformats.org/officeDocument/2006/relationships/image" Target="../media/image259.png"/></Relationships>
</file>

<file path=ppt/slides/_rels/slide234.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36.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7.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3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268.png"/><Relationship Id="rId4" Type="http://schemas.openxmlformats.org/officeDocument/2006/relationships/image" Target="../media/image267.png"/></Relationships>
</file>

<file path=ppt/slides/_rels/slide23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241.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275.png"/><Relationship Id="rId4" Type="http://schemas.openxmlformats.org/officeDocument/2006/relationships/image" Target="../media/image274.png"/></Relationships>
</file>

<file path=ppt/slides/_rels/slide243.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image" Target="../media/image277.png"/><Relationship Id="rId4" Type="http://schemas.openxmlformats.org/officeDocument/2006/relationships/image" Target="../media/image276.png"/></Relationships>
</file>

<file path=ppt/slides/_rels/slide24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278.png"/></Relationships>
</file>

<file path=ppt/slides/_rels/slide24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4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8.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84.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83.bmp"/><Relationship Id="rId5" Type="http://schemas.openxmlformats.org/officeDocument/2006/relationships/image" Target="../media/image282.bmp"/><Relationship Id="rId4" Type="http://schemas.openxmlformats.org/officeDocument/2006/relationships/image" Target="../media/image281.bmp"/></Relationships>
</file>

<file path=ppt/slides/_rels/slide24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 Id="rId9" Type="http://schemas.openxmlformats.org/officeDocument/2006/relationships/slide" Target="slide363.xml"/></Relationships>
</file>

<file path=ppt/slides/_rels/slide25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image" Target="../media/image288.png"/><Relationship Id="rId4" Type="http://schemas.openxmlformats.org/officeDocument/2006/relationships/image" Target="../media/image287.png"/></Relationships>
</file>

<file path=ppt/slides/_rels/slide25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25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3.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254.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255.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298.png"/><Relationship Id="rId7" Type="http://schemas.openxmlformats.org/officeDocument/2006/relationships/image" Target="../media/image301.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300.png"/><Relationship Id="rId4" Type="http://schemas.openxmlformats.org/officeDocument/2006/relationships/image" Target="../media/image299.gif"/></Relationships>
</file>

<file path=ppt/slides/_rels/slide256.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03.png"/><Relationship Id="rId7" Type="http://schemas.openxmlformats.org/officeDocument/2006/relationships/image" Target="../media/image307.gif"/><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gif"/><Relationship Id="rId4" Type="http://schemas.openxmlformats.org/officeDocument/2006/relationships/image" Target="../media/image304.png"/></Relationships>
</file>

<file path=ppt/slides/_rels/slide258.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5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9.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s>
</file>

<file path=ppt/slides/_rels/slide261.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13.bmp"/><Relationship Id="rId7" Type="http://schemas.openxmlformats.org/officeDocument/2006/relationships/image" Target="../media/image317.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bmp"/></Relationships>
</file>

<file path=ppt/slides/_rels/slide26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19.png"/></Relationships>
</file>

<file path=ppt/slides/_rels/slide263.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4.xml.rels><?xml version="1.0" encoding="UTF-8" standalone="yes"?>
<Relationships xmlns="http://schemas.openxmlformats.org/package/2006/relationships"><Relationship Id="rId8" Type="http://schemas.openxmlformats.org/officeDocument/2006/relationships/image" Target="../media/image325.bmp"/><Relationship Id="rId3" Type="http://schemas.openxmlformats.org/officeDocument/2006/relationships/image" Target="../media/image320.bmp"/><Relationship Id="rId7" Type="http://schemas.openxmlformats.org/officeDocument/2006/relationships/image" Target="../media/image324.gif"/><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23.png"/><Relationship Id="rId5" Type="http://schemas.openxmlformats.org/officeDocument/2006/relationships/image" Target="../media/image322.gif"/><Relationship Id="rId4" Type="http://schemas.openxmlformats.org/officeDocument/2006/relationships/image" Target="../media/image321.bmp"/><Relationship Id="rId9" Type="http://schemas.openxmlformats.org/officeDocument/2006/relationships/slide" Target="slide363.xml"/></Relationships>
</file>

<file path=ppt/slides/_rels/slide265.xml.rels><?xml version="1.0" encoding="UTF-8" standalone="yes"?>
<Relationships xmlns="http://schemas.openxmlformats.org/package/2006/relationships"><Relationship Id="rId3" Type="http://schemas.openxmlformats.org/officeDocument/2006/relationships/image" Target="../media/image326.gif"/><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66.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68.xml.rels><?xml version="1.0" encoding="UTF-8" standalone="yes"?>
<Relationships xmlns="http://schemas.openxmlformats.org/package/2006/relationships"><Relationship Id="rId3" Type="http://schemas.openxmlformats.org/officeDocument/2006/relationships/image" Target="../media/image332.bmp"/><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35.bmp"/><Relationship Id="rId5" Type="http://schemas.openxmlformats.org/officeDocument/2006/relationships/image" Target="../media/image334.png"/><Relationship Id="rId4" Type="http://schemas.openxmlformats.org/officeDocument/2006/relationships/image" Target="../media/image333.png"/></Relationships>
</file>

<file path=ppt/slides/_rels/slide26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37.bmp"/></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63.xml"/><Relationship Id="rId7" Type="http://schemas.openxmlformats.org/officeDocument/2006/relationships/image" Target="../media/image41.png"/><Relationship Id="rId2" Type="http://schemas.openxmlformats.org/officeDocument/2006/relationships/slide" Target="slide27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1.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40.gif"/><Relationship Id="rId4" Type="http://schemas.openxmlformats.org/officeDocument/2006/relationships/image" Target="../media/image339.png"/></Relationships>
</file>

<file path=ppt/slides/_rels/slide27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43.png"/><Relationship Id="rId4" Type="http://schemas.openxmlformats.org/officeDocument/2006/relationships/image" Target="../media/image342.png"/></Relationships>
</file>

<file path=ppt/slides/_rels/slide274.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47.bmp"/><Relationship Id="rId5" Type="http://schemas.openxmlformats.org/officeDocument/2006/relationships/image" Target="../media/image346.png"/><Relationship Id="rId4" Type="http://schemas.openxmlformats.org/officeDocument/2006/relationships/image" Target="../media/image345.bmp"/></Relationships>
</file>

<file path=ppt/slides/_rels/slide27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49.png"/></Relationships>
</file>

<file path=ppt/slides/_rels/slide2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52.png"/><Relationship Id="rId4" Type="http://schemas.openxmlformats.org/officeDocument/2006/relationships/image" Target="../media/image351.png"/></Relationships>
</file>

<file path=ppt/slides/_rels/slide277.xml.rels><?xml version="1.0" encoding="UTF-8" standalone="yes"?>
<Relationships xmlns="http://schemas.openxmlformats.org/package/2006/relationships"><Relationship Id="rId3" Type="http://schemas.openxmlformats.org/officeDocument/2006/relationships/image" Target="../media/image353.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55.png"/><Relationship Id="rId4" Type="http://schemas.openxmlformats.org/officeDocument/2006/relationships/image" Target="../media/image354.png"/></Relationships>
</file>

<file path=ppt/slides/_rels/slide27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6.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58.png"/><Relationship Id="rId4" Type="http://schemas.openxmlformats.org/officeDocument/2006/relationships/image" Target="../media/image357.png"/></Relationships>
</file>

<file path=ppt/slides/_rels/slide281.xml.rels><?xml version="1.0" encoding="UTF-8" standalone="yes"?>
<Relationships xmlns="http://schemas.openxmlformats.org/package/2006/relationships"><Relationship Id="rId3" Type="http://schemas.openxmlformats.org/officeDocument/2006/relationships/image" Target="../media/image359.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62.gif"/><Relationship Id="rId5" Type="http://schemas.openxmlformats.org/officeDocument/2006/relationships/image" Target="../media/image361.bmp"/><Relationship Id="rId4" Type="http://schemas.openxmlformats.org/officeDocument/2006/relationships/image" Target="../media/image360.bmp"/></Relationships>
</file>

<file path=ppt/slides/_rels/slide28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3.xml.rels><?xml version="1.0" encoding="UTF-8" standalone="yes"?>
<Relationships xmlns="http://schemas.openxmlformats.org/package/2006/relationships"><Relationship Id="rId3" Type="http://schemas.openxmlformats.org/officeDocument/2006/relationships/image" Target="../media/image363.bmp"/><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image" Target="../media/image365.bmp"/><Relationship Id="rId4" Type="http://schemas.openxmlformats.org/officeDocument/2006/relationships/image" Target="../media/image364.bmp"/></Relationships>
</file>

<file path=ppt/slides/_rels/slide284.xml.rels><?xml version="1.0" encoding="UTF-8" standalone="yes"?>
<Relationships xmlns="http://schemas.openxmlformats.org/package/2006/relationships"><Relationship Id="rId3" Type="http://schemas.openxmlformats.org/officeDocument/2006/relationships/image" Target="../media/image367.bmp"/><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68.png"/></Relationships>
</file>

<file path=ppt/slides/_rels/slide28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8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71.png"/></Relationships>
</file>

<file path=ppt/slides/_rels/slide287.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8.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63.bmp"/><Relationship Id="rId7" Type="http://schemas.openxmlformats.org/officeDocument/2006/relationships/image" Target="../media/image375.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74.bmp"/><Relationship Id="rId5" Type="http://schemas.openxmlformats.org/officeDocument/2006/relationships/image" Target="../media/image373.png"/><Relationship Id="rId4" Type="http://schemas.openxmlformats.org/officeDocument/2006/relationships/image" Target="../media/image372.png"/></Relationships>
</file>

<file path=ppt/slides/_rels/slide28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90.xml.rels><?xml version="1.0" encoding="UTF-8" standalone="yes"?>
<Relationships xmlns="http://schemas.openxmlformats.org/package/2006/relationships"><Relationship Id="rId8" Type="http://schemas.openxmlformats.org/officeDocument/2006/relationships/image" Target="../media/image381.bmp"/><Relationship Id="rId3" Type="http://schemas.openxmlformats.org/officeDocument/2006/relationships/image" Target="../media/image376.png"/><Relationship Id="rId7" Type="http://schemas.openxmlformats.org/officeDocument/2006/relationships/image" Target="../media/image380.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79.bmp"/><Relationship Id="rId5" Type="http://schemas.openxmlformats.org/officeDocument/2006/relationships/image" Target="../media/image378.bmp"/><Relationship Id="rId4" Type="http://schemas.openxmlformats.org/officeDocument/2006/relationships/image" Target="../media/image377.png"/><Relationship Id="rId9" Type="http://schemas.openxmlformats.org/officeDocument/2006/relationships/slide" Target="slide363.xml"/></Relationships>
</file>

<file path=ppt/slides/_rels/slide291.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82.bmp"/><Relationship Id="rId7" Type="http://schemas.openxmlformats.org/officeDocument/2006/relationships/image" Target="../media/image386.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85.bmp"/><Relationship Id="rId5" Type="http://schemas.openxmlformats.org/officeDocument/2006/relationships/image" Target="../media/image384.bmp"/><Relationship Id="rId4" Type="http://schemas.openxmlformats.org/officeDocument/2006/relationships/image" Target="../media/image383.bmp"/></Relationships>
</file>

<file path=ppt/slides/_rels/slide292.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3.xml.rels><?xml version="1.0" encoding="UTF-8" standalone="yes"?>
<Relationships xmlns="http://schemas.openxmlformats.org/package/2006/relationships"><Relationship Id="rId8" Type="http://schemas.openxmlformats.org/officeDocument/2006/relationships/image" Target="../media/image392.gif"/><Relationship Id="rId3" Type="http://schemas.openxmlformats.org/officeDocument/2006/relationships/image" Target="../media/image387.bmp"/><Relationship Id="rId7" Type="http://schemas.openxmlformats.org/officeDocument/2006/relationships/image" Target="../media/image391.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90.bmp"/><Relationship Id="rId5" Type="http://schemas.openxmlformats.org/officeDocument/2006/relationships/image" Target="../media/image389.bmp"/><Relationship Id="rId4" Type="http://schemas.openxmlformats.org/officeDocument/2006/relationships/image" Target="../media/image388.bmp"/><Relationship Id="rId9" Type="http://schemas.openxmlformats.org/officeDocument/2006/relationships/slide" Target="slide363.xml"/></Relationships>
</file>

<file path=ppt/slides/_rels/slide29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95.bmp"/><Relationship Id="rId4" Type="http://schemas.openxmlformats.org/officeDocument/2006/relationships/image" Target="../media/image394.bmp"/></Relationships>
</file>

<file path=ppt/slides/_rels/slide29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6.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hyperlink" Target="mailto:test01@10.10.1.14" TargetMode="External"/><Relationship Id="rId7" Type="http://schemas.openxmlformats.org/officeDocument/2006/relationships/image" Target="../media/image399.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6.png"/></Relationships>
</file>

<file path=ppt/slides/_rels/slide297.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402.bmp"/><Relationship Id="rId4" Type="http://schemas.openxmlformats.org/officeDocument/2006/relationships/image" Target="../media/image401.bmp"/></Relationships>
</file>

<file path=ppt/slides/_rels/slide299.xml.rels><?xml version="1.0" encoding="UTF-8" standalone="yes"?>
<Relationships xmlns="http://schemas.openxmlformats.org/package/2006/relationships"><Relationship Id="rId3" Type="http://schemas.openxmlformats.org/officeDocument/2006/relationships/slide" Target="slide301.xml"/><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229.xml"/><Relationship Id="rId4" Type="http://schemas.openxmlformats.org/officeDocument/2006/relationships/slide" Target="slide305.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63.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63.xml"/></Relationships>
</file>

<file path=ppt/slides/_rels/slide30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99.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9.xml"/><Relationship Id="rId4" Type="http://schemas.openxmlformats.org/officeDocument/2006/relationships/image" Target="../media/image106.png"/></Relationships>
</file>

<file path=ppt/slides/_rels/slide302.xml.rels><?xml version="1.0" encoding="UTF-8" standalone="yes"?>
<Relationships xmlns="http://schemas.openxmlformats.org/package/2006/relationships"><Relationship Id="rId8" Type="http://schemas.openxmlformats.org/officeDocument/2006/relationships/image" Target="../media/image408.png"/><Relationship Id="rId3" Type="http://schemas.openxmlformats.org/officeDocument/2006/relationships/image" Target="../media/image404.png"/><Relationship Id="rId7" Type="http://schemas.openxmlformats.org/officeDocument/2006/relationships/image" Target="../media/image407.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slide" Target="slide363.xml"/><Relationship Id="rId9" Type="http://schemas.openxmlformats.org/officeDocument/2006/relationships/image" Target="../media/image409.png"/></Relationships>
</file>

<file path=ppt/slides/_rels/slide303.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slide" Target="slide363.xml"/><Relationship Id="rId7" Type="http://schemas.openxmlformats.org/officeDocument/2006/relationships/image" Target="../media/image413.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30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 Id="rId5" Type="http://schemas.openxmlformats.org/officeDocument/2006/relationships/image" Target="../media/image416.png"/><Relationship Id="rId4" Type="http://schemas.openxmlformats.org/officeDocument/2006/relationships/image" Target="../media/image415.png"/></Relationships>
</file>

<file path=ppt/slides/_rels/slide30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9.xml"/><Relationship Id="rId4" Type="http://schemas.openxmlformats.org/officeDocument/2006/relationships/image" Target="../media/image106.png"/></Relationships>
</file>

<file path=ppt/slides/_rels/slide306.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20.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19.png"/><Relationship Id="rId5" Type="http://schemas.openxmlformats.org/officeDocument/2006/relationships/image" Target="../media/image418.png"/><Relationship Id="rId4" Type="http://schemas.openxmlformats.org/officeDocument/2006/relationships/image" Target="../media/image417.png"/></Relationships>
</file>

<file path=ppt/slides/_rels/slide30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image" Target="../media/image421.png"/></Relationships>
</file>

<file path=ppt/slides/_rels/slide308.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27.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309.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31.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9.png"/><Relationship Id="rId4" Type="http://schemas.openxmlformats.org/officeDocument/2006/relationships/image" Target="../media/image428.png"/></Relationships>
</file>

<file path=ppt/slides/_rels/slide31.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31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 Id="rId5" Type="http://schemas.openxmlformats.org/officeDocument/2006/relationships/image" Target="../media/image436.png"/><Relationship Id="rId4" Type="http://schemas.openxmlformats.org/officeDocument/2006/relationships/image" Target="../media/image435.png"/></Relationships>
</file>

<file path=ppt/slides/_rels/slide31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slide" Target="slide317.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229.xml"/><Relationship Id="rId4" Type="http://schemas.openxmlformats.org/officeDocument/2006/relationships/slide" Target="slide324.xml"/></Relationships>
</file>

<file path=ppt/slides/_rels/slide316.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slide" Target="slide31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5.xml"/><Relationship Id="rId5" Type="http://schemas.openxmlformats.org/officeDocument/2006/relationships/image" Target="../media/image103.jpeg"/><Relationship Id="rId4" Type="http://schemas.openxmlformats.org/officeDocument/2006/relationships/image" Target="../media/image106.png"/></Relationships>
</file>

<file path=ppt/slides/_rels/slide318.xml.rels><?xml version="1.0" encoding="UTF-8" standalone="yes"?>
<Relationships xmlns="http://schemas.openxmlformats.org/package/2006/relationships"><Relationship Id="rId3" Type="http://schemas.openxmlformats.org/officeDocument/2006/relationships/slide" Target="slide315.xml"/><Relationship Id="rId2" Type="http://schemas.openxmlformats.org/officeDocument/2006/relationships/image" Target="../media/image438.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slide" Target="slide363.xml"/></Relationships>
</file>

<file path=ppt/slides/_rels/slide31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63.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47.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32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302.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315.xml"/><Relationship Id="rId4" Type="http://schemas.openxmlformats.org/officeDocument/2006/relationships/image" Target="../media/image106.png"/></Relationships>
</file>

<file path=ppt/slides/_rels/slide322.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51.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9.png"/><Relationship Id="rId4" Type="http://schemas.openxmlformats.org/officeDocument/2006/relationships/image" Target="../media/image448.png"/></Relationships>
</file>

<file path=ppt/slides/_rels/slide323.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55.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32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5.xml"/><Relationship Id="rId5" Type="http://schemas.openxmlformats.org/officeDocument/2006/relationships/image" Target="../media/image103.jpeg"/><Relationship Id="rId4" Type="http://schemas.openxmlformats.org/officeDocument/2006/relationships/image" Target="../media/image106.png"/></Relationships>
</file>

<file path=ppt/slides/_rels/slide325.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59.bmp"/><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58.bmp"/><Relationship Id="rId5" Type="http://schemas.openxmlformats.org/officeDocument/2006/relationships/image" Target="../media/image457.bmp"/><Relationship Id="rId4" Type="http://schemas.openxmlformats.org/officeDocument/2006/relationships/image" Target="../media/image456.bmp"/></Relationships>
</file>

<file path=ppt/slides/_rels/slide32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461.bmp"/><Relationship Id="rId4" Type="http://schemas.openxmlformats.org/officeDocument/2006/relationships/image" Target="../media/image460.bmp"/></Relationships>
</file>

<file path=ppt/slides/_rels/slide327.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64.bmp"/><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63.bmp"/><Relationship Id="rId5" Type="http://schemas.openxmlformats.org/officeDocument/2006/relationships/image" Target="../media/image462.bmp"/><Relationship Id="rId4" Type="http://schemas.openxmlformats.org/officeDocument/2006/relationships/image" Target="../media/image444.png"/></Relationships>
</file>

<file path=ppt/slides/_rels/slide32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302.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315.xml"/><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68.jpe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67.bmp"/><Relationship Id="rId5" Type="http://schemas.openxmlformats.org/officeDocument/2006/relationships/image" Target="../media/image466.jpeg"/><Relationship Id="rId4" Type="http://schemas.openxmlformats.org/officeDocument/2006/relationships/image" Target="../media/image465.bmp"/></Relationships>
</file>

<file path=ppt/slides/_rels/slide331.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72.bmp"/><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71.jpeg"/><Relationship Id="rId5" Type="http://schemas.openxmlformats.org/officeDocument/2006/relationships/image" Target="../media/image470.bmp"/><Relationship Id="rId4" Type="http://schemas.openxmlformats.org/officeDocument/2006/relationships/image" Target="../media/image469.bmp"/></Relationships>
</file>

<file path=ppt/slides/_rels/slide33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5.xml"/><Relationship Id="rId5" Type="http://schemas.openxmlformats.org/officeDocument/2006/relationships/image" Target="../media/image103.jpeg"/><Relationship Id="rId4" Type="http://schemas.openxmlformats.org/officeDocument/2006/relationships/image" Target="../media/image106.png"/></Relationships>
</file>

<file path=ppt/slides/_rels/slide33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8.xml.rels><?xml version="1.0" encoding="UTF-8" standalone="yes"?>
<Relationships xmlns="http://schemas.openxmlformats.org/package/2006/relationships"><Relationship Id="rId3" Type="http://schemas.openxmlformats.org/officeDocument/2006/relationships/slide" Target="slide278.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3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40.xml.rels><?xml version="1.0" encoding="UTF-8" standalone="yes"?>
<Relationships xmlns="http://schemas.openxmlformats.org/package/2006/relationships"><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slide" Target="slide343.xml"/></Relationships>
</file>

<file path=ppt/slides/_rels/slide34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5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slide" Target="slide360.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63.xml"/></Relationships>
</file>

<file path=ppt/slides/_rels/slide36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5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6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5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15.xml"/><Relationship Id="rId5" Type="http://schemas.openxmlformats.org/officeDocument/2006/relationships/slide" Target="slide299.xml"/><Relationship Id="rId4" Type="http://schemas.openxmlformats.org/officeDocument/2006/relationships/slide" Target="slide230.xml"/><Relationship Id="rId9" Type="http://schemas.openxmlformats.org/officeDocument/2006/relationships/slide" Target="slide45.xml"/></Relationships>
</file>

<file path=ppt/slides/_rels/slide364.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65.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6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73.jpeg"/><Relationship Id="rId5" Type="http://schemas.openxmlformats.org/officeDocument/2006/relationships/slide" Target="slide363.xml"/><Relationship Id="rId4" Type="http://schemas.openxmlformats.org/officeDocument/2006/relationships/hyperlink" Target="http://www.kocw.net/home/search/kemView.do?kemId=978503" TargetMode="External"/></Relationships>
</file>

<file path=ppt/slides/_rels/slide36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47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63.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63.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4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8.xml"/><Relationship Id="rId13" Type="http://schemas.openxmlformats.org/officeDocument/2006/relationships/slide" Target="slide196.xml"/><Relationship Id="rId3" Type="http://schemas.openxmlformats.org/officeDocument/2006/relationships/slide" Target="slide212.xml"/><Relationship Id="rId7" Type="http://schemas.openxmlformats.org/officeDocument/2006/relationships/slide" Target="slide131.xml"/><Relationship Id="rId12" Type="http://schemas.openxmlformats.org/officeDocument/2006/relationships/slide" Target="slide174.xml"/><Relationship Id="rId17" Type="http://schemas.openxmlformats.org/officeDocument/2006/relationships/slide" Target="slide363.xml"/><Relationship Id="rId2" Type="http://schemas.openxmlformats.org/officeDocument/2006/relationships/slide" Target="slide47.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53.xml"/><Relationship Id="rId5" Type="http://schemas.openxmlformats.org/officeDocument/2006/relationships/slide" Target="slide78.xml"/><Relationship Id="rId15" Type="http://schemas.openxmlformats.org/officeDocument/2006/relationships/slide" Target="slide207.xml"/><Relationship Id="rId10" Type="http://schemas.openxmlformats.org/officeDocument/2006/relationships/slide" Target="slide217.xml"/><Relationship Id="rId4" Type="http://schemas.openxmlformats.org/officeDocument/2006/relationships/slide" Target="slide54.xml"/><Relationship Id="rId9" Type="http://schemas.openxmlformats.org/officeDocument/2006/relationships/slide" Target="slide151.xml"/><Relationship Id="rId14" Type="http://schemas.openxmlformats.org/officeDocument/2006/relationships/slide" Target="slide203.xml"/></Relationships>
</file>

<file path=ppt/slides/_rels/slide46.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54.xml"/><Relationship Id="rId7" Type="http://schemas.openxmlformats.org/officeDocument/2006/relationships/slide" Target="slide153.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98.xml"/><Relationship Id="rId10" Type="http://schemas.openxmlformats.org/officeDocument/2006/relationships/slide" Target="slide363.xml"/><Relationship Id="rId4" Type="http://schemas.openxmlformats.org/officeDocument/2006/relationships/slide" Target="slide78.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4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95.jpeg"/></Relationships>
</file>

<file path=ppt/slides/_rels/slide5.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5.xml"/><Relationship Id="rId18" Type="http://schemas.openxmlformats.org/officeDocument/2006/relationships/slide" Target="slide70.xml"/><Relationship Id="rId3" Type="http://schemas.openxmlformats.org/officeDocument/2006/relationships/slide" Target="slide56.xml"/><Relationship Id="rId21" Type="http://schemas.openxmlformats.org/officeDocument/2006/relationships/slide" Target="slide45.xml"/><Relationship Id="rId7" Type="http://schemas.openxmlformats.org/officeDocument/2006/relationships/slide" Target="slide74.xml"/><Relationship Id="rId12" Type="http://schemas.openxmlformats.org/officeDocument/2006/relationships/slide" Target="slide64.xml"/><Relationship Id="rId17" Type="http://schemas.openxmlformats.org/officeDocument/2006/relationships/slide" Target="slide69.xml"/><Relationship Id="rId2" Type="http://schemas.openxmlformats.org/officeDocument/2006/relationships/slide" Target="slide55.xml"/><Relationship Id="rId16" Type="http://schemas.openxmlformats.org/officeDocument/2006/relationships/slide" Target="slide68.xml"/><Relationship Id="rId20"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3.xml"/><Relationship Id="rId5" Type="http://schemas.openxmlformats.org/officeDocument/2006/relationships/slide" Target="slide58.xml"/><Relationship Id="rId15" Type="http://schemas.openxmlformats.org/officeDocument/2006/relationships/slide" Target="slide67.xml"/><Relationship Id="rId10" Type="http://schemas.openxmlformats.org/officeDocument/2006/relationships/slide" Target="slide62.xml"/><Relationship Id="rId19" Type="http://schemas.openxmlformats.org/officeDocument/2006/relationships/slide" Target="slide71.xml"/><Relationship Id="rId4" Type="http://schemas.openxmlformats.org/officeDocument/2006/relationships/slide" Target="slide57.xml"/><Relationship Id="rId9" Type="http://schemas.openxmlformats.org/officeDocument/2006/relationships/slide" Target="slide61.xml"/><Relationship Id="rId14" Type="http://schemas.openxmlformats.org/officeDocument/2006/relationships/slide" Target="slide66.xml"/><Relationship Id="rId22" Type="http://schemas.openxmlformats.org/officeDocument/2006/relationships/slide" Target="slide363.xml"/></Relationships>
</file>

<file path=ppt/slides/_rels/slide5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6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82.xml"/><Relationship Id="rId7" Type="http://schemas.openxmlformats.org/officeDocument/2006/relationships/slide" Target="slide91.xml"/><Relationship Id="rId12" Type="http://schemas.openxmlformats.org/officeDocument/2006/relationships/slide" Target="slide363.xml"/><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slide" Target="slide88.xml"/><Relationship Id="rId11" Type="http://schemas.openxmlformats.org/officeDocument/2006/relationships/slide" Target="slide45.xml"/><Relationship Id="rId5" Type="http://schemas.openxmlformats.org/officeDocument/2006/relationships/slide" Target="slide54.xml"/><Relationship Id="rId10" Type="http://schemas.openxmlformats.org/officeDocument/2006/relationships/slide" Target="slide96.xml"/><Relationship Id="rId4" Type="http://schemas.openxmlformats.org/officeDocument/2006/relationships/slide" Target="slide83.xml"/><Relationship Id="rId9" Type="http://schemas.openxmlformats.org/officeDocument/2006/relationships/slide" Target="slide95.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6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8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63.xml"/></Relationships>
</file>

<file path=ppt/slides/_rels/slide8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78.xml"/><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6.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6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63.xml"/></Relationships>
</file>

<file path=ppt/slides/_rels/slide9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 Id="rId5" Type="http://schemas.openxmlformats.org/officeDocument/2006/relationships/image" Target="../media/image112.gif"/><Relationship Id="rId4" Type="http://schemas.openxmlformats.org/officeDocument/2006/relationships/image" Target="../media/image111.jpeg"/></Relationships>
</file>

<file path=ppt/slides/_rels/slide9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45.xml"/><Relationship Id="rId4" Type="http://schemas.openxmlformats.org/officeDocument/2006/relationships/slide" Target="slide123.xml"/></Relationships>
</file>

<file path=ppt/slides/_rels/slide9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28754</TotalTime>
  <Words>30207</Words>
  <Application>Microsoft Office PowerPoint</Application>
  <PresentationFormat>와이드스크린</PresentationFormat>
  <Paragraphs>6911</Paragraphs>
  <Slides>368</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368</vt:i4>
      </vt:variant>
    </vt:vector>
  </HeadingPairs>
  <TitlesOfParts>
    <vt:vector size="391"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741</cp:revision>
  <dcterms:created xsi:type="dcterms:W3CDTF">2021-02-08T02:39:04Z</dcterms:created>
  <dcterms:modified xsi:type="dcterms:W3CDTF">2021-05-07T06:48:46Z</dcterms:modified>
</cp:coreProperties>
</file>